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6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F396-FFED-4689-AD2C-42D28AF858F3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7D87-5F21-4675-A8E6-DAE7B0DC4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D5DF7-C8B2-46AE-B771-33C7E4949D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4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326F-54FD-400A-8426-F0C5EBFE8B25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FD42-4D4D-4DC9-A4C3-E60A53EA3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Lakes Protection Fund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1988:  Governors of Great Lakes states agree to commit $100 million (Indiana never joins ends with $88 million)</a:t>
            </a:r>
          </a:p>
          <a:p>
            <a:r>
              <a:rPr lang="en-US" dirty="0" smtClean="0"/>
              <a:t>2/3 to be managed by Board of Directors (2 from each state) appointed by the Governor</a:t>
            </a:r>
          </a:p>
          <a:p>
            <a:r>
              <a:rPr lang="en-US" dirty="0" smtClean="0"/>
              <a:t>1/3 goes back to states and each state determines it use</a:t>
            </a:r>
          </a:p>
          <a:p>
            <a:r>
              <a:rPr lang="en-US" dirty="0" smtClean="0"/>
              <a:t>GLPF is a source of funding for you</a:t>
            </a:r>
          </a:p>
          <a:p>
            <a:r>
              <a:rPr lang="en-US" dirty="0" smtClean="0"/>
              <a:t>Russ Van </a:t>
            </a:r>
            <a:r>
              <a:rPr lang="en-US" dirty="0" err="1" smtClean="0"/>
              <a:t>Herik</a:t>
            </a:r>
            <a:r>
              <a:rPr lang="en-US" dirty="0" smtClean="0"/>
              <a:t>, Executive Director</a:t>
            </a:r>
            <a:r>
              <a:rPr lang="en-US" smtClean="0"/>
              <a:t>,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7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Lake Erie Protection Fund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 for the Fund generated by sales of the Lake Erie license plate</a:t>
            </a:r>
          </a:p>
          <a:p>
            <a:r>
              <a:rPr lang="en-US" dirty="0"/>
              <a:t>Research and implementation projects to benefit Lake Erie and its tributary watersheds</a:t>
            </a:r>
          </a:p>
          <a:p>
            <a:r>
              <a:rPr lang="en-US" dirty="0"/>
              <a:t>Projects must be linked to the </a:t>
            </a:r>
            <a:r>
              <a:rPr lang="en-US" i="1" dirty="0"/>
              <a:t>Lake Erie Protection and Restoration Plan</a:t>
            </a:r>
          </a:p>
          <a:p>
            <a:r>
              <a:rPr lang="en-US" dirty="0"/>
              <a:t>Many projects addressing nutrient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" y="240322"/>
            <a:ext cx="6096000" cy="30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allee\AppData\Local\Microsoft\Windows\Temporary Internet Files\Content.Outlook\M2361IGN\le_mockup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 bwMode="auto">
          <a:xfrm>
            <a:off x="2578048" y="3500987"/>
            <a:ext cx="6295741" cy="31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Ohio Lake Erie Phosphorus Task Force 2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2010: Final report of the first Ohio Lake Erie P Task Force</a:t>
            </a:r>
          </a:p>
          <a:p>
            <a:r>
              <a:rPr lang="en-US" dirty="0" smtClean="0"/>
              <a:t>PTF2: build momentum from PTF1 and several other initiatives</a:t>
            </a:r>
          </a:p>
          <a:p>
            <a:r>
              <a:rPr lang="en-US" dirty="0" smtClean="0"/>
              <a:t>Bring a science-based analysis to policy recommendations</a:t>
            </a:r>
          </a:p>
          <a:p>
            <a:r>
              <a:rPr lang="en-US" dirty="0" smtClean="0"/>
              <a:t>Focus on loading targets; Ohio’s ‘share’ of the overall load</a:t>
            </a:r>
          </a:p>
          <a:p>
            <a:r>
              <a:rPr lang="en-US" dirty="0" smtClean="0"/>
              <a:t>Will likely include research needs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5955" name="Picture 2" descr="Vermillion 007_Flip_LensFl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r="2307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42894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latin typeface="+mn-lt"/>
              </a:rPr>
              <a:t>111 East Shoreline Drive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latin typeface="+mn-lt"/>
              </a:rPr>
              <a:t>Sandusky, Ohio 44870</a:t>
            </a:r>
            <a:endParaRPr lang="en-US" sz="2000" b="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latin typeface="+mn-lt"/>
              </a:rPr>
              <a:t>419-621-2040</a:t>
            </a:r>
            <a:endParaRPr lang="en-US" sz="2000" b="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1" dirty="0">
                <a:solidFill>
                  <a:schemeClr val="accent1"/>
                </a:solidFill>
                <a:latin typeface="+mn-lt"/>
              </a:rPr>
              <a:t>lakeerie.ohio.gov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Gail Hesse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Executive </a:t>
            </a:r>
            <a:r>
              <a:rPr lang="en-US" sz="2000" dirty="0" smtClean="0">
                <a:latin typeface="+mn-lt"/>
              </a:rPr>
              <a:t>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u="sng" dirty="0" smtClean="0">
                <a:solidFill>
                  <a:schemeClr val="accent1"/>
                </a:solidFill>
                <a:latin typeface="+mn-lt"/>
              </a:rPr>
              <a:t>lakeeriecommission@lakeerie.ohio.gov</a:t>
            </a:r>
            <a:endParaRPr lang="en-US" sz="2000" b="0" u="sng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5957" name="Picture 2" descr="S:\Graphics\Logos\LEC\logo_ohiolakeeriecom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3429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2638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09675" y="4495800"/>
            <a:ext cx="486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w Cen MT"/>
                <a:cs typeface="+mn-cs"/>
              </a:rPr>
              <a:t>Find us on Facebook!  www.facebook.com/ohiolakeeriecommission</a:t>
            </a:r>
          </a:p>
        </p:txBody>
      </p:sp>
      <p:pic>
        <p:nvPicPr>
          <p:cNvPr id="125960" name="Picture 7" descr="S:\Lake Erie Protection Fund\Public Outreach - Grants\Facebook\twitter-bird-blue-on-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6732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00150" y="5327650"/>
            <a:ext cx="426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w Cen MT"/>
                <a:cs typeface="+mn-cs"/>
              </a:rPr>
              <a:t>Follow us on Twitter!  @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Tw Cen MT"/>
                <a:cs typeface="+mn-cs"/>
              </a:rPr>
              <a:t>OhioLakeErie</a:t>
            </a:r>
            <a:endParaRPr lang="en-US" sz="2000" kern="0" dirty="0" smtClea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  <p:pic>
        <p:nvPicPr>
          <p:cNvPr id="12596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"/>
          <a:stretch>
            <a:fillRect/>
          </a:stretch>
        </p:blipFill>
        <p:spPr>
          <a:xfrm>
            <a:off x="685800" y="5870575"/>
            <a:ext cx="566738" cy="536575"/>
          </a:xfr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33488" y="5791200"/>
            <a:ext cx="484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w Cen MT"/>
                <a:cs typeface="+mn-cs"/>
              </a:rPr>
              <a:t>Check out our YouTube channel!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Tw Cen MT"/>
                <a:cs typeface="+mn-cs"/>
              </a:rPr>
              <a:t>http://www.youtube.com/user/OhioLakeErie</a:t>
            </a:r>
            <a:endParaRPr lang="en-US" sz="2000" kern="0" dirty="0" smtClean="0">
              <a:solidFill>
                <a:sysClr val="windowText" lastClr="000000"/>
              </a:solidFill>
              <a:latin typeface="Tw Cen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sse April 2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Hesse April 2 2013.potx</Template>
  <TotalTime>30</TotalTime>
  <Words>232</Words>
  <Application>Microsoft Macintosh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Hesse April 2 2013</vt:lpstr>
      <vt:lpstr>Great Lakes Protection Fund</vt:lpstr>
      <vt:lpstr>Lake Erie Protection Fund</vt:lpstr>
      <vt:lpstr>PowerPoint Presentation</vt:lpstr>
      <vt:lpstr>Ohio Lake Erie Phosphorus Task Force 2</vt:lpstr>
      <vt:lpstr>PowerPoint Presentation</vt:lpstr>
    </vt:vector>
  </TitlesOfParts>
  <Company>Valued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Ohio-DNR</dc:creator>
  <cp:lastModifiedBy>Jeffrey Reutter</cp:lastModifiedBy>
  <cp:revision>7</cp:revision>
  <dcterms:created xsi:type="dcterms:W3CDTF">2012-10-10T19:25:25Z</dcterms:created>
  <dcterms:modified xsi:type="dcterms:W3CDTF">2013-04-02T00:45:49Z</dcterms:modified>
</cp:coreProperties>
</file>