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4" r:id="rId2"/>
    <p:sldId id="256" r:id="rId3"/>
    <p:sldId id="257" r:id="rId4"/>
    <p:sldId id="274" r:id="rId5"/>
    <p:sldId id="264" r:id="rId6"/>
    <p:sldId id="265" r:id="rId7"/>
    <p:sldId id="266" r:id="rId8"/>
    <p:sldId id="263" r:id="rId9"/>
    <p:sldId id="275" r:id="rId10"/>
  </p:sldIdLst>
  <p:sldSz cx="9144000" cy="6858000" type="screen4x3"/>
  <p:notesSz cx="6858000" cy="92964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DDDDDD"/>
    <a:srgbClr val="FF0000"/>
    <a:srgbClr val="808080"/>
    <a:srgbClr val="9BD7FF"/>
    <a:srgbClr val="B2B2B2"/>
    <a:srgbClr val="99FFCC"/>
    <a:srgbClr val="D5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7" autoAdjust="0"/>
    <p:restoredTop sz="94485" autoAdjust="0"/>
  </p:normalViewPr>
  <p:slideViewPr>
    <p:cSldViewPr snapToGrid="0">
      <p:cViewPr varScale="1">
        <p:scale>
          <a:sx n="90" d="100"/>
          <a:sy n="90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4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4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4A43CA2-FCF3-3E4A-A8C6-4E9E37663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06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4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ADD4A82D-7031-3C4E-9183-BB35B84D5F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31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BC6A01-9D43-3C48-9301-93DC66CA6A53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GL_titl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642938"/>
            <a:ext cx="7772400" cy="1470025"/>
          </a:xfrm>
        </p:spPr>
        <p:txBody>
          <a:bodyPr lIns="0" tIns="0" rIns="0" b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203450"/>
            <a:ext cx="6400800" cy="1752600"/>
          </a:xfrm>
        </p:spPr>
        <p:txBody>
          <a:bodyPr lIns="0" tIns="0" rIns="0" bIns="0"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42619669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9869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2738" y="128588"/>
            <a:ext cx="2143125" cy="5878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28588"/>
            <a:ext cx="6281738" cy="5878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577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28588"/>
            <a:ext cx="8532813" cy="947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60488"/>
            <a:ext cx="4211638" cy="4646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2638" y="1360488"/>
            <a:ext cx="4213225" cy="4646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82784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28588"/>
            <a:ext cx="8532813" cy="947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60488"/>
            <a:ext cx="4211638" cy="4646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92638" y="1360488"/>
            <a:ext cx="4213225" cy="4646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983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941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754272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60488"/>
            <a:ext cx="4211638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2638" y="1360488"/>
            <a:ext cx="4213225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017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4726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3192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941425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178707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40565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7.jpeg"/><Relationship Id="rId21" Type="http://schemas.openxmlformats.org/officeDocument/2006/relationships/image" Target="../media/image8.jpeg"/><Relationship Id="rId22" Type="http://schemas.openxmlformats.org/officeDocument/2006/relationships/image" Target="../media/image9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2.jpeg"/><Relationship Id="rId16" Type="http://schemas.openxmlformats.org/officeDocument/2006/relationships/image" Target="../media/image3.jpeg"/><Relationship Id="rId17" Type="http://schemas.openxmlformats.org/officeDocument/2006/relationships/image" Target="../media/image4.jpeg"/><Relationship Id="rId18" Type="http://schemas.openxmlformats.org/officeDocument/2006/relationships/image" Target="../media/image5.jpeg"/><Relationship Id="rId19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GL_in_foot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163"/>
            <a:ext cx="9144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L_in_bk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16450" cy="496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28588"/>
            <a:ext cx="8532813" cy="94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60488"/>
            <a:ext cx="8577263" cy="464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30" name="Picture 11" descr="GL_logo_sp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2" descr="GL_logo_hu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3" descr="GL_logo_le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4" descr="GL_logo_mi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5" descr="GL_logo_on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0" descr="GL_logo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0"/>
            <a:ext cx="18303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54A4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292929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800">
          <a:solidFill>
            <a:srgbClr val="292929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92929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rgbClr val="292929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rgbClr val="292929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479425" y="752475"/>
            <a:ext cx="7869238" cy="1470025"/>
          </a:xfrm>
        </p:spPr>
        <p:txBody>
          <a:bodyPr/>
          <a:lstStyle/>
          <a:p>
            <a:r>
              <a:rPr lang="en-US" dirty="0" smtClean="0">
                <a:latin typeface="Arial Narrow" charset="0"/>
              </a:rPr>
              <a:t>GLRRIN and the</a:t>
            </a:r>
            <a:br>
              <a:rPr lang="en-US" dirty="0" smtClean="0">
                <a:latin typeface="Arial Narrow" charset="0"/>
              </a:rPr>
            </a:br>
            <a:r>
              <a:rPr lang="en-US" dirty="0" smtClean="0">
                <a:latin typeface="Arial Narrow" charset="0"/>
              </a:rPr>
              <a:t>Lake </a:t>
            </a:r>
            <a:r>
              <a:rPr lang="en-US" dirty="0">
                <a:latin typeface="Arial Narrow" charset="0"/>
              </a:rPr>
              <a:t>Erie Millennium Network (LEMN)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06870"/>
            <a:ext cx="6400800" cy="213139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b="1" dirty="0" smtClean="0">
              <a:solidFill>
                <a:srgbClr val="000000"/>
              </a:solidFill>
              <a:latin typeface="Arial Narrow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Arial Narrow" charset="0"/>
              </a:rPr>
              <a:t>2</a:t>
            </a:r>
            <a:r>
              <a:rPr lang="en-US" sz="2400" b="1" dirty="0" smtClean="0">
                <a:solidFill>
                  <a:srgbClr val="000000"/>
                </a:solidFill>
                <a:latin typeface="Arial Narrow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Arial Narrow" charset="0"/>
              </a:rPr>
              <a:t>April </a:t>
            </a:r>
            <a:r>
              <a:rPr lang="en-US" sz="2400" b="1" dirty="0" smtClean="0">
                <a:solidFill>
                  <a:srgbClr val="000000"/>
                </a:solidFill>
                <a:latin typeface="Arial Narrow" charset="0"/>
              </a:rPr>
              <a:t>2013</a:t>
            </a:r>
            <a:endParaRPr lang="en-US" sz="2400" b="1" dirty="0">
              <a:solidFill>
                <a:srgbClr val="000000"/>
              </a:solidFill>
              <a:latin typeface="Arial Narrow" charset="0"/>
            </a:endParaRPr>
          </a:p>
          <a:p>
            <a:pPr eaLnBrk="1" hangingPunct="1">
              <a:spcBef>
                <a:spcPct val="0"/>
              </a:spcBef>
            </a:pPr>
            <a:endParaRPr lang="en-US" sz="2400" b="1" dirty="0">
              <a:solidFill>
                <a:srgbClr val="000000"/>
              </a:solidFill>
              <a:latin typeface="Arial Narrow" charset="0"/>
            </a:endParaRPr>
          </a:p>
          <a:p>
            <a:pPr eaLnBrk="1" hangingPunct="1">
              <a:spcBef>
                <a:spcPct val="0"/>
              </a:spcBef>
            </a:pPr>
            <a:endParaRPr lang="en-US" sz="2400" b="1" dirty="0">
              <a:solidFill>
                <a:srgbClr val="000000"/>
              </a:solidFill>
              <a:latin typeface="Arial Narrow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Arial Narrow" charset="0"/>
              </a:rPr>
              <a:t>Jeffrey M. Reutter, Ph.D.</a:t>
            </a:r>
          </a:p>
          <a:p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Arial Narrow" charset="0"/>
              </a:rPr>
              <a:t>Great Lakes Regional Research Information Network: Formed 2006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Arial Narrow" charset="0"/>
              </a:rPr>
              <a:t>Objectives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41300" y="1360488"/>
            <a:ext cx="8661400" cy="46466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Arial" charset="0"/>
              </a:rPr>
              <a:t>Modeled after LEMN: 2 academic and 2 agency leads.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Arial" charset="0"/>
              </a:rPr>
              <a:t>Voluntary, non-regulatory, bi-national, and inclusive:  US and Canada, all 8 states and Ontario, academia, agencies, private sector, NGOs, etc.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Arial" charset="0"/>
              </a:rPr>
              <a:t>Initiated by NOAA Sea Grant, but fundable by any agency or group, and permanent.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Arial" charset="0"/>
              </a:rPr>
              <a:t>Add value to existing programs: LaMPs, CSMI, CGLRM.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Arial" charset="0"/>
              </a:rPr>
              <a:t>Enhance collaboration and communication of research, education, and outreach results and priorities within the Great Lakes region.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 descr="GL_logo_s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50075" y="0"/>
            <a:ext cx="1828800" cy="1112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Arial Narrow" charset="0"/>
              </a:rPr>
              <a:t>Lake Superior Coordination Team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60488"/>
            <a:ext cx="5118100" cy="4646612"/>
          </a:xfrm>
        </p:spPr>
        <p:txBody>
          <a:bodyPr/>
          <a:lstStyle/>
          <a:p>
            <a:pPr eaLnBrk="1" hangingPunct="1"/>
            <a:r>
              <a:rPr lang="en-US" sz="2400">
                <a:latin typeface="Arial" charset="0"/>
              </a:rPr>
              <a:t>Jeff Gunderson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Minnesota Sea Grant, Director</a:t>
            </a:r>
          </a:p>
          <a:p>
            <a:pPr eaLnBrk="1" hangingPunct="1"/>
            <a:r>
              <a:rPr lang="en-US" sz="2400">
                <a:latin typeface="Arial" charset="0"/>
              </a:rPr>
              <a:t>TBD</a:t>
            </a:r>
            <a:r>
              <a:rPr lang="en-US" sz="2400" i="1">
                <a:latin typeface="Arial" charset="0"/>
              </a:rPr>
              <a:t/>
            </a:r>
            <a:br>
              <a:rPr lang="en-US" sz="2400" i="1">
                <a:latin typeface="Arial" charset="0"/>
              </a:rPr>
            </a:br>
            <a:r>
              <a:rPr lang="en-US" sz="1600" i="1">
                <a:latin typeface="Arial" charset="0"/>
              </a:rPr>
              <a:t>Canadian University Rep.</a:t>
            </a:r>
          </a:p>
          <a:p>
            <a:pPr eaLnBrk="1" hangingPunct="1"/>
            <a:r>
              <a:rPr lang="en-US" sz="2400">
                <a:latin typeface="Arial" charset="0"/>
              </a:rPr>
              <a:t>Jack Kelly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US EPA Research Division, Duluth</a:t>
            </a:r>
          </a:p>
          <a:p>
            <a:pPr eaLnBrk="1" hangingPunct="1"/>
            <a:r>
              <a:rPr lang="en-US" sz="2400">
                <a:latin typeface="Arial" charset="0"/>
              </a:rPr>
              <a:t>Tom Pratt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Canada Department of Fisheries and Oceans</a:t>
            </a:r>
          </a:p>
          <a:p>
            <a:pPr eaLnBrk="1" hangingPunct="1"/>
            <a:endParaRPr lang="en-US" sz="1600"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GL_logo_m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56425" y="0"/>
            <a:ext cx="1828800" cy="1112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Arial Narrow" charset="0"/>
              </a:rPr>
              <a:t>Lake Michigan Coordination Team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60488"/>
            <a:ext cx="7396163" cy="4646612"/>
          </a:xfrm>
        </p:spPr>
        <p:txBody>
          <a:bodyPr/>
          <a:lstStyle/>
          <a:p>
            <a:pPr eaLnBrk="1" hangingPunct="1"/>
            <a:r>
              <a:rPr lang="en-US" sz="2400">
                <a:latin typeface="Arial" charset="0"/>
              </a:rPr>
              <a:t>Brian Miller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University of Illinois, Illinois-Indiana Sea Grant Director</a:t>
            </a:r>
          </a:p>
          <a:p>
            <a:pPr eaLnBrk="1" hangingPunct="1"/>
            <a:r>
              <a:rPr lang="en-US" sz="2400">
                <a:latin typeface="Arial" charset="0"/>
              </a:rPr>
              <a:t>Anders Andren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University of Wisconsin, Wisconsin Sea Grant Director</a:t>
            </a:r>
          </a:p>
          <a:p>
            <a:pPr eaLnBrk="1" hangingPunct="1"/>
            <a:r>
              <a:rPr lang="en-US" sz="2400">
                <a:latin typeface="Arial" charset="0"/>
              </a:rPr>
              <a:t>Marie Colton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NOAA Great Lakes Environmental Research Laboratory, Director</a:t>
            </a:r>
          </a:p>
          <a:p>
            <a:pPr eaLnBrk="1" hangingPunct="1"/>
            <a:r>
              <a:rPr lang="en-US" sz="2400">
                <a:latin typeface="Arial" charset="0"/>
              </a:rPr>
              <a:t>Paul Horvatin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US EPA, Great Lakes National Program Office, Chief</a:t>
            </a:r>
            <a:r>
              <a:rPr lang="en-US" sz="160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Arial Narrow" charset="0"/>
              </a:rPr>
              <a:t>Lake Huron Coordination Team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60488"/>
            <a:ext cx="7583488" cy="4646612"/>
          </a:xfrm>
        </p:spPr>
        <p:txBody>
          <a:bodyPr/>
          <a:lstStyle/>
          <a:p>
            <a:pPr eaLnBrk="1" hangingPunct="1"/>
            <a:r>
              <a:rPr lang="en-US" sz="2400">
                <a:latin typeface="Arial" charset="0"/>
              </a:rPr>
              <a:t>James Diana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University of Michigan, Michigan Sea Grant, Director</a:t>
            </a:r>
          </a:p>
          <a:p>
            <a:pPr eaLnBrk="1" hangingPunct="1"/>
            <a:r>
              <a:rPr lang="en-US" sz="2400">
                <a:latin typeface="Arial" charset="0"/>
              </a:rPr>
              <a:t>G. Doug Haffner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University of Windsor, Great Lakes Institute for Environmental Research </a:t>
            </a:r>
          </a:p>
          <a:p>
            <a:pPr eaLnBrk="1" hangingPunct="1"/>
            <a:r>
              <a:rPr lang="en-US" sz="2400">
                <a:latin typeface="Arial" charset="0"/>
              </a:rPr>
              <a:t>Russ Strach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US Geological Survey, Great Lakes Science Center</a:t>
            </a:r>
          </a:p>
          <a:p>
            <a:pPr eaLnBrk="1" hangingPunct="1"/>
            <a:r>
              <a:rPr lang="en-US" sz="2400">
                <a:latin typeface="Arial" charset="0"/>
              </a:rPr>
              <a:t>David McLeish</a:t>
            </a:r>
            <a:br>
              <a:rPr lang="en-US" sz="2400">
                <a:latin typeface="Arial" charset="0"/>
              </a:rPr>
            </a:br>
            <a:r>
              <a:rPr lang="en-US" sz="1600" i="1">
                <a:latin typeface="Arial" charset="0"/>
              </a:rPr>
              <a:t>Ontario Ministry of Natural Resources</a:t>
            </a:r>
          </a:p>
        </p:txBody>
      </p:sp>
      <p:pic>
        <p:nvPicPr>
          <p:cNvPr id="14340" name="Picture 4" descr="GL_logo_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GL_logo_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GL_logo_m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0"/>
            <a:ext cx="18288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GL_logo_hu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45313" y="0"/>
            <a:ext cx="1828800" cy="1112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Arial Narrow" charset="0"/>
              </a:rPr>
              <a:t>Lake Erie Millennium Network</a:t>
            </a:r>
            <a:br>
              <a:rPr lang="en-US" sz="4000" b="1">
                <a:latin typeface="Arial Narrow" charset="0"/>
              </a:rPr>
            </a:br>
            <a:r>
              <a:rPr lang="en-US" sz="4000" b="1">
                <a:latin typeface="Arial Narrow" charset="0"/>
              </a:rPr>
              <a:t>Coordination Team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63" y="1295400"/>
            <a:ext cx="7707312" cy="4657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Jan </a:t>
            </a:r>
            <a:r>
              <a:rPr lang="en-US" sz="2400" dirty="0" err="1" smtClean="0">
                <a:ea typeface="+mn-ea"/>
              </a:rPr>
              <a:t>Ciborowski</a:t>
            </a:r>
            <a:r>
              <a:rPr lang="en-US" sz="2400" dirty="0" smtClean="0">
                <a:ea typeface="+mn-ea"/>
              </a:rPr>
              <a:t/>
            </a:r>
            <a:br>
              <a:rPr lang="en-US" sz="2400" dirty="0" smtClean="0">
                <a:ea typeface="+mn-ea"/>
              </a:rPr>
            </a:br>
            <a:r>
              <a:rPr lang="en-US" sz="1600" i="1" dirty="0" smtClean="0">
                <a:ea typeface="+mn-ea"/>
              </a:rPr>
              <a:t>University of Windsor, Great Lakes Institute for Environmental Research</a:t>
            </a:r>
          </a:p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Jeff Reutter</a:t>
            </a:r>
            <a:r>
              <a:rPr lang="en-US" sz="2800" dirty="0" smtClean="0">
                <a:ea typeface="+mn-ea"/>
              </a:rPr>
              <a:t/>
            </a:r>
            <a:br>
              <a:rPr lang="en-US" sz="2800" dirty="0" smtClean="0">
                <a:ea typeface="+mn-ea"/>
              </a:rPr>
            </a:br>
            <a:r>
              <a:rPr lang="en-US" sz="1600" i="1" dirty="0" smtClean="0">
                <a:ea typeface="+mn-ea"/>
              </a:rPr>
              <a:t>Ohio State University, Ohio Sea Grant and Stone Laboratory, Director</a:t>
            </a:r>
          </a:p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Russell </a:t>
            </a:r>
            <a:r>
              <a:rPr lang="en-US" sz="2400" dirty="0" err="1" smtClean="0">
                <a:ea typeface="+mn-ea"/>
              </a:rPr>
              <a:t>Kreis</a:t>
            </a:r>
            <a:r>
              <a:rPr lang="en-US" sz="2400" dirty="0" smtClean="0">
                <a:ea typeface="+mn-ea"/>
              </a:rPr>
              <a:t/>
            </a:r>
            <a:br>
              <a:rPr lang="en-US" sz="2400" dirty="0" smtClean="0">
                <a:ea typeface="+mn-ea"/>
              </a:rPr>
            </a:br>
            <a:r>
              <a:rPr lang="en-US" sz="1600" i="1" dirty="0" smtClean="0">
                <a:ea typeface="+mn-ea"/>
              </a:rPr>
              <a:t>US EPA, Grosse Ile, Director/Branch Chief</a:t>
            </a:r>
          </a:p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Chris Marvin                                                        </a:t>
            </a:r>
            <a:endParaRPr lang="en-US" sz="1600" i="1" dirty="0" smtClean="0">
              <a:ea typeface="+mn-ea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600" i="1" dirty="0" smtClean="0">
                <a:ea typeface="+mn-ea"/>
              </a:rPr>
              <a:t>       National Water Research Institute, Environment Canada</a:t>
            </a:r>
          </a:p>
        </p:txBody>
      </p:sp>
      <p:pic>
        <p:nvPicPr>
          <p:cNvPr id="15364" name="Picture 7" descr="GL_logo_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43725" y="0"/>
            <a:ext cx="1828800" cy="1112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Arial Narrow" charset="0"/>
              </a:rPr>
              <a:t>Lake Ontario Coordination Team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60488"/>
            <a:ext cx="6149975" cy="4646612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James </a:t>
            </a:r>
            <a:r>
              <a:rPr lang="en-US" sz="2400" dirty="0" err="1" smtClean="0">
                <a:ea typeface="+mn-ea"/>
              </a:rPr>
              <a:t>Ammerman</a:t>
            </a:r>
            <a:r>
              <a:rPr lang="en-US" sz="2400" dirty="0" smtClean="0">
                <a:ea typeface="+mn-ea"/>
              </a:rPr>
              <a:t/>
            </a:r>
            <a:br>
              <a:rPr lang="en-US" sz="2400" dirty="0" smtClean="0">
                <a:ea typeface="+mn-ea"/>
              </a:rPr>
            </a:br>
            <a:r>
              <a:rPr lang="en-US" sz="1600" i="1" dirty="0" smtClean="0">
                <a:ea typeface="+mn-ea"/>
              </a:rPr>
              <a:t>New York Sea Grant, Director</a:t>
            </a:r>
          </a:p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Gary </a:t>
            </a:r>
            <a:r>
              <a:rPr lang="en-US" sz="2400" dirty="0" err="1" smtClean="0">
                <a:ea typeface="+mn-ea"/>
              </a:rPr>
              <a:t>Sprules</a:t>
            </a:r>
            <a:r>
              <a:rPr lang="en-US" sz="2400" dirty="0" smtClean="0">
                <a:ea typeface="+mn-ea"/>
              </a:rPr>
              <a:t/>
            </a:r>
            <a:br>
              <a:rPr lang="en-US" sz="2400" dirty="0" smtClean="0">
                <a:ea typeface="+mn-ea"/>
              </a:rPr>
            </a:br>
            <a:r>
              <a:rPr lang="en-US" sz="1600" i="1" dirty="0" smtClean="0">
                <a:ea typeface="+mn-ea"/>
              </a:rPr>
              <a:t>University of Toronto</a:t>
            </a:r>
          </a:p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Greg Boyer  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400" i="1" dirty="0" smtClean="0">
                <a:ea typeface="+mn-ea"/>
              </a:rPr>
              <a:t>    </a:t>
            </a:r>
            <a:r>
              <a:rPr lang="en-US" sz="1600" i="1" dirty="0" smtClean="0">
                <a:ea typeface="+mn-ea"/>
              </a:rPr>
              <a:t>SUNY Environmental Science and Forestry</a:t>
            </a:r>
          </a:p>
          <a:p>
            <a:pPr eaLnBrk="1" hangingPunct="1">
              <a:defRPr/>
            </a:pPr>
            <a:r>
              <a:rPr lang="en-US" sz="2400" dirty="0" smtClean="0">
                <a:ea typeface="+mn-ea"/>
              </a:rPr>
              <a:t>Bruce Morrison</a:t>
            </a:r>
            <a:br>
              <a:rPr lang="en-US" sz="2400" dirty="0" smtClean="0">
                <a:ea typeface="+mn-ea"/>
              </a:rPr>
            </a:br>
            <a:r>
              <a:rPr lang="en-US" sz="1600" i="1" dirty="0" smtClean="0">
                <a:ea typeface="+mn-ea"/>
              </a:rPr>
              <a:t>Ontario Ministry of Natural Resources</a:t>
            </a:r>
          </a:p>
        </p:txBody>
      </p:sp>
      <p:pic>
        <p:nvPicPr>
          <p:cNvPr id="16388" name="Picture 9" descr="GL_logo_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42138" y="0"/>
            <a:ext cx="1828800" cy="1112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Arial Narrow" charset="0"/>
              </a:rPr>
              <a:t>Overall GLRRIN Coordination Team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3" y="1327150"/>
            <a:ext cx="8577262" cy="5251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>
                <a:latin typeface="Arial" charset="0"/>
              </a:rPr>
              <a:t>Academic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>
                <a:latin typeface="Arial" charset="0"/>
              </a:rPr>
              <a:t>	</a:t>
            </a:r>
            <a:r>
              <a:rPr lang="en-US" sz="2400">
                <a:latin typeface="Arial" charset="0"/>
              </a:rPr>
              <a:t>US – Jeff Reutter, </a:t>
            </a:r>
            <a:r>
              <a:rPr lang="en-US" sz="2400" i="1">
                <a:latin typeface="Arial" charset="0"/>
              </a:rPr>
              <a:t>Ohio State University</a:t>
            </a:r>
            <a:endParaRPr lang="en-US" sz="3600" b="1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>
                <a:latin typeface="Arial" charset="0"/>
              </a:rPr>
              <a:t>	</a:t>
            </a:r>
            <a:r>
              <a:rPr lang="en-US" sz="2400">
                <a:latin typeface="Arial" charset="0"/>
              </a:rPr>
              <a:t>Canadian – Jan Ciborowski, </a:t>
            </a:r>
            <a:r>
              <a:rPr lang="en-US" sz="2400" i="1">
                <a:latin typeface="Arial" charset="0"/>
              </a:rPr>
              <a:t>University of Windsor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Arial" charset="0"/>
              </a:rPr>
              <a:t> </a:t>
            </a:r>
            <a:r>
              <a:rPr lang="en-US" b="1">
                <a:latin typeface="Arial" charset="0"/>
              </a:rPr>
              <a:t>Agency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	US – Paul Horvatin, </a:t>
            </a:r>
            <a:r>
              <a:rPr lang="en-US" sz="2400" i="1">
                <a:latin typeface="Arial" charset="0"/>
              </a:rPr>
              <a:t>US EPA, Great Lakes National Program Office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>
                <a:latin typeface="Arial" charset="0"/>
              </a:rPr>
              <a:t>	</a:t>
            </a:r>
            <a:r>
              <a:rPr lang="en-US" sz="2400">
                <a:latin typeface="Arial" charset="0"/>
              </a:rPr>
              <a:t>Canadian – John Lawrence, Environment Canada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>
                <a:latin typeface="Arial" charset="0"/>
              </a:rPr>
              <a:t>	</a:t>
            </a:r>
            <a:r>
              <a:rPr lang="en-US" sz="2400">
                <a:latin typeface="Arial" charset="0"/>
              </a:rPr>
              <a:t>Mark Burrows—IJC, GLRRIN Secretary</a:t>
            </a:r>
            <a:endParaRPr lang="en-US" sz="2400" i="1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>
                <a:latin typeface="Arial" charset="0"/>
              </a:rPr>
              <a:t>   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RRIN LEMN Reutter 04031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stretch>
            <a:fillRect r="-50000"/>
          </a:stretch>
        </a:blipFill>
        <a:ln>
          <a:noFill/>
        </a:ln>
        <a:effectLst>
          <a:outerShdw dist="107763" dir="2700000" algn="ctr" rotWithShape="0">
            <a:srgbClr val="DDDDDD">
              <a:alpha val="50000"/>
            </a:srgbClr>
          </a:outerShdw>
        </a:effectLst>
        <a:extLst>
          <a:ext uri="{91240B29-F687-4f45-9708-019B960494DF}">
            <a14:hiddenLine xmlns:a14="http://schemas.microsoft.com/office/drawing/2010/main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stretch>
            <a:fillRect r="-50000"/>
          </a:stretch>
        </a:blipFill>
        <a:ln>
          <a:noFill/>
        </a:ln>
        <a:effectLst>
          <a:outerShdw dist="107763" dir="2700000" algn="ctr" rotWithShape="0">
            <a:srgbClr val="DDDDDD">
              <a:alpha val="50000"/>
            </a:srgbClr>
          </a:outerShdw>
        </a:effectLst>
        <a:extLst>
          <a:ext uri="{91240B29-F687-4f45-9708-019B960494DF}">
            <a14:hiddenLine xmlns:a14="http://schemas.microsoft.com/office/drawing/2010/main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GLRRIN LEMN Reutter 040312.potx</Template>
  <TotalTime>1357</TotalTime>
  <Words>153</Words>
  <Application>Microsoft Macintosh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GLRRIN LEMN Reutter 040312</vt:lpstr>
      <vt:lpstr>GLRRIN and the Lake Erie Millennium Network (LEMN)</vt:lpstr>
      <vt:lpstr>Great Lakes Regional Research Information Network: Formed 2006</vt:lpstr>
      <vt:lpstr>Objectives</vt:lpstr>
      <vt:lpstr>Lake Superior Coordination Team</vt:lpstr>
      <vt:lpstr>Lake Michigan Coordination Team</vt:lpstr>
      <vt:lpstr>Lake Huron Coordination Team</vt:lpstr>
      <vt:lpstr>Lake Erie Millennium Network Coordination Team</vt:lpstr>
      <vt:lpstr>Lake Ontario Coordination Team</vt:lpstr>
      <vt:lpstr>Overall GLRRIN Coordination Team</vt:lpstr>
    </vt:vector>
  </TitlesOfParts>
  <Company>Ohio Sea Grant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 Oommen</dc:creator>
  <cp:lastModifiedBy>Jeffrey Reutter</cp:lastModifiedBy>
  <cp:revision>114</cp:revision>
  <dcterms:created xsi:type="dcterms:W3CDTF">2007-04-26T19:39:46Z</dcterms:created>
  <dcterms:modified xsi:type="dcterms:W3CDTF">2013-04-02T02:06:29Z</dcterms:modified>
</cp:coreProperties>
</file>