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E0000"/>
    <a:srgbClr val="A40000"/>
    <a:srgbClr val="EFF7FF"/>
    <a:srgbClr val="F7FBFF"/>
    <a:srgbClr val="DDF6FF"/>
    <a:srgbClr val="BDEEFF"/>
    <a:srgbClr val="EFFFF7"/>
    <a:srgbClr val="C9FFE4"/>
    <a:srgbClr val="B7FFDB"/>
    <a:srgbClr val="99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30742-6ACD-4378-8C3F-0A521E9E3925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DF53A-3B6D-408B-B0B1-5D5AFDE136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399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rgbClr val="EFF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295400"/>
            <a:ext cx="91440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4" descr="C:\Users\user\Dropbox\PhD Files\Publications\Paper3_PhD\CIRP - CMS2013\Resources\cirp-logo.png"/>
          <p:cNvPicPr>
            <a:picLocks noChangeAspect="1" noChangeArrowheads="1"/>
          </p:cNvPicPr>
          <p:nvPr userDrawn="1"/>
        </p:nvPicPr>
        <p:blipFill>
          <a:blip r:embed="rId2" cstate="print">
            <a:lum bright="10000"/>
          </a:blip>
          <a:srcRect l="33105" t="16548" r="29650" b="17242"/>
          <a:stretch>
            <a:fillRect/>
          </a:stretch>
        </p:blipFill>
        <p:spPr bwMode="auto">
          <a:xfrm>
            <a:off x="7848600" y="60959"/>
            <a:ext cx="1219200" cy="1083733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 userDrawn="1"/>
        </p:nvSpPr>
        <p:spPr>
          <a:xfrm>
            <a:off x="2286000" y="203537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The 6th CIRP IPSS</a:t>
            </a:r>
            <a:r>
              <a:rPr lang="en-US" sz="2000" b="1" baseline="0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Conference </a:t>
            </a:r>
          </a:p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1-2 May 2014</a:t>
            </a:r>
          </a:p>
          <a:p>
            <a:pPr algn="ctr"/>
            <a:r>
              <a:rPr lang="en-US" sz="20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Windsor, Ontario, Canada</a:t>
            </a:r>
            <a:endParaRPr lang="en-US" sz="2000" b="1" dirty="0">
              <a:solidFill>
                <a:srgbClr val="8E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205369" cy="127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0D938C-DCE1-4A06-ADA2-06613520E0CB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615D4-5289-4E3D-9F30-3B5410A4E197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5871DD-3F55-408A-AA83-33034D95D7F7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0" y="6202681"/>
            <a:ext cx="9144000" cy="4571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76200"/>
            <a:ext cx="1102684" cy="636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9D1A99-AE17-46DF-AC41-A4ADF3A9786A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D60BF5-FBC5-4298-A7B6-6AF58FAE1677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E6FFEB-44E3-4F05-9454-CB40E1407711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BC2308-0D99-47CB-A25D-5182C2EB0BCF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68A7C3-0AA2-4BCC-90D5-9CA470846E1D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59A4DA-551D-423D-999F-57247931AC50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D973AC-4B04-4D36-8DA3-1700993FA807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685800" y="3352801"/>
            <a:ext cx="7696200" cy="339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rtl="0" eaLnBrk="1" hangingPunct="1"/>
            <a:r>
              <a:rPr lang="en-US" sz="2400" b="1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by</a:t>
            </a:r>
          </a:p>
          <a:p>
            <a:pPr algn="ctr" rtl="0" eaLnBrk="1" hangingPunct="1"/>
            <a:endParaRPr lang="en-US" sz="2400" b="1" dirty="0">
              <a:solidFill>
                <a:prstClr val="black"/>
              </a:solidFill>
              <a:latin typeface="Calibri" pitchFamily="34" charset="0"/>
              <a:cs typeface="+mn-cs"/>
            </a:endParaRPr>
          </a:p>
          <a:p>
            <a:pPr algn="ctr" rtl="0" eaLnBrk="1" hangingPunct="1"/>
            <a:r>
              <a:rPr lang="en-US" sz="2400" b="1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AUTHOR 1 and AUTHOR 2</a:t>
            </a:r>
            <a:endParaRPr lang="en-US" sz="2400" b="1" dirty="0">
              <a:solidFill>
                <a:prstClr val="black"/>
              </a:solidFill>
              <a:latin typeface="Calibri" pitchFamily="34" charset="0"/>
              <a:cs typeface="+mn-cs"/>
            </a:endParaRPr>
          </a:p>
          <a:p>
            <a:pPr algn="ctr" rtl="0" eaLnBrk="1" hangingPunct="1"/>
            <a:r>
              <a:rPr lang="en-US" b="1" dirty="0">
                <a:solidFill>
                  <a:prstClr val="black"/>
                </a:solidFill>
                <a:latin typeface="Calibri" pitchFamily="34" charset="0"/>
                <a:cs typeface="+mn-cs"/>
              </a:rPr>
              <a:t/>
            </a:r>
            <a:br>
              <a:rPr lang="en-US" b="1" dirty="0">
                <a:solidFill>
                  <a:prstClr val="black"/>
                </a:solidFill>
                <a:latin typeface="Calibri" pitchFamily="34" charset="0"/>
                <a:cs typeface="+mn-cs"/>
              </a:rPr>
            </a:br>
            <a:r>
              <a:rPr lang="en-US" sz="1700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Presenting Author: AUTHOR X</a:t>
            </a:r>
            <a:endParaRPr lang="en-US" sz="1700" strike="sngStrike" dirty="0">
              <a:solidFill>
                <a:srgbClr val="FF0000"/>
              </a:solidFill>
              <a:latin typeface="Calibri" pitchFamily="34" charset="0"/>
              <a:cs typeface="+mn-cs"/>
            </a:endParaRPr>
          </a:p>
          <a:p>
            <a:pPr algn="ctr" rtl="0" eaLnBrk="1" hangingPunct="1"/>
            <a:r>
              <a:rPr lang="en-US" sz="1500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AFFILIATION</a:t>
            </a:r>
          </a:p>
          <a:p>
            <a:pPr algn="ctr" rtl="0" eaLnBrk="1" hangingPunct="1">
              <a:spcAft>
                <a:spcPts val="300"/>
              </a:spcAft>
            </a:pPr>
            <a:r>
              <a:rPr lang="en-US" sz="1500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 CITY, COUNTRY</a:t>
            </a:r>
            <a:endParaRPr lang="en-US" sz="1500" dirty="0">
              <a:solidFill>
                <a:prstClr val="black"/>
              </a:solidFill>
              <a:latin typeface="Calibri" pitchFamily="34" charset="0"/>
              <a:cs typeface="+mn-cs"/>
            </a:endParaRPr>
          </a:p>
          <a:p>
            <a:pPr algn="ctr" rtl="0" eaLnBrk="1" hangingPunct="1"/>
            <a:r>
              <a:rPr lang="en-US" sz="1400" u="sng" dirty="0" smtClean="0">
                <a:latin typeface="Calibri" pitchFamily="34" charset="0"/>
                <a:cs typeface="+mn-cs"/>
              </a:rPr>
              <a:t>E-MAIL ADDRESS</a:t>
            </a:r>
          </a:p>
          <a:p>
            <a:pPr algn="ctr" rtl="0" eaLnBrk="1" hangingPunct="1"/>
            <a:r>
              <a:rPr lang="en-US" sz="1400" dirty="0">
                <a:solidFill>
                  <a:prstClr val="black"/>
                </a:solidFill>
                <a:latin typeface="Calibri" pitchFamily="34" charset="0"/>
                <a:cs typeface="+mn-cs"/>
              </a:rPr>
              <a:t/>
            </a:r>
            <a:br>
              <a:rPr lang="en-US" sz="1400" dirty="0">
                <a:solidFill>
                  <a:prstClr val="black"/>
                </a:solidFill>
                <a:latin typeface="Calibri" pitchFamily="34" charset="0"/>
                <a:cs typeface="+mn-cs"/>
              </a:rPr>
            </a:br>
            <a:endParaRPr lang="en-US" sz="1400" dirty="0">
              <a:solidFill>
                <a:prstClr val="black"/>
              </a:solidFill>
              <a:latin typeface="Calibri" pitchFamily="34" charset="0"/>
              <a:cs typeface="+mn-cs"/>
            </a:endParaRPr>
          </a:p>
          <a:p>
            <a:pPr algn="ctr" rtl="0" eaLnBrk="1" hangingPunct="1"/>
            <a:endParaRPr lang="en-US" sz="1400" dirty="0">
              <a:solidFill>
                <a:prstClr val="black"/>
              </a:solidFill>
              <a:latin typeface="Calibri" pitchFamily="34" charset="0"/>
              <a:cs typeface="+mn-cs"/>
            </a:endParaRPr>
          </a:p>
          <a:p>
            <a:pPr algn="ctr" rtl="0" eaLnBrk="1" hangingPunct="1"/>
            <a:endParaRPr lang="en-US" dirty="0">
              <a:solidFill>
                <a:prstClr val="black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33800" y="6248400"/>
            <a:ext cx="19812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AFFILIATION LOGO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1905000"/>
            <a:ext cx="9144000" cy="1470025"/>
          </a:xfrm>
          <a:prstGeom prst="rect">
            <a:avLst/>
          </a:prstGeom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E0000"/>
                </a:solidFill>
                <a:effectLst/>
                <a:uLnTx/>
                <a:uFillTx/>
                <a:latin typeface="Calibri" pitchFamily="34" charset="0"/>
                <a:ea typeface="+mj-ea"/>
                <a:cs typeface="Arial" charset="0"/>
              </a:rPr>
              <a:t/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E0000"/>
                </a:solidFill>
                <a:effectLst/>
                <a:uLnTx/>
                <a:uFillTx/>
                <a:latin typeface="Calibri" pitchFamily="34" charset="0"/>
                <a:ea typeface="+mj-ea"/>
                <a:cs typeface="Arial" charset="0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E0000"/>
                </a:solidFill>
                <a:effectLst/>
                <a:uLnTx/>
                <a:uFillTx/>
                <a:latin typeface="Calibri" pitchFamily="34" charset="0"/>
                <a:ea typeface="+mj-ea"/>
                <a:cs typeface="Arial" charset="0"/>
              </a:rPr>
              <a:t> 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allocated time for each paper is shown in the overall conference program. This includes 5 minutes for discussion</a:t>
            </a:r>
          </a:p>
          <a:p>
            <a:r>
              <a:rPr lang="en-US" dirty="0" smtClean="0"/>
              <a:t>Number of slides should be planned accordingly.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38600" y="6324600"/>
            <a:ext cx="13716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AFFILIATION LOGO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39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kashkou</dc:creator>
  <cp:lastModifiedBy>pbrimner</cp:lastModifiedBy>
  <cp:revision>24</cp:revision>
  <dcterms:created xsi:type="dcterms:W3CDTF">2006-08-16T00:00:00Z</dcterms:created>
  <dcterms:modified xsi:type="dcterms:W3CDTF">2014-02-20T19:37:50Z</dcterms:modified>
</cp:coreProperties>
</file>